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61" r:id="rId4"/>
    <p:sldId id="267" r:id="rId5"/>
    <p:sldId id="262" r:id="rId6"/>
    <p:sldId id="257" r:id="rId7"/>
    <p:sldId id="259" r:id="rId8"/>
    <p:sldId id="264" r:id="rId9"/>
    <p:sldId id="266" r:id="rId10"/>
    <p:sldId id="258" r:id="rId11"/>
    <p:sldId id="263" r:id="rId12"/>
    <p:sldId id="265" r:id="rId13"/>
    <p:sldId id="268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82" autoAdjust="0"/>
  </p:normalViewPr>
  <p:slideViewPr>
    <p:cSldViewPr snapToGrid="0">
      <p:cViewPr varScale="1">
        <p:scale>
          <a:sx n="109" d="100"/>
          <a:sy n="109" d="100"/>
        </p:scale>
        <p:origin x="-104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E589E-CED1-47BF-A2A8-7A27C2BC611F}" type="datetimeFigureOut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6944E-4552-4AD5-AE87-941F669B39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71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6944E-4552-4AD5-AE87-941F669B39F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93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96944E-4552-4AD5-AE87-941F669B39F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36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8B94-BE97-4B87-A4E0-086DB2CEEC1A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36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5659-8350-4F34-8CFC-94E015266287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7512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96AB7-3B99-4C4B-889A-2D571628AB10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13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5793E-B4DA-45C4-B912-46EB54B56374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459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9C906-02BC-4526-81CB-B63F865D1665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19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DC1B8-D344-42FB-9373-84649C84468C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43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600A9-F5B9-43C1-A62E-C73971A099CD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95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EAC6-E804-463B-BE92-B605824B09C6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55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87EEF-2036-4382-8B66-E1D8DD0ACBCC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758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49B66-5106-43EE-80D3-0CF3800E70B0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041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BC9-61A1-45B9-A172-6D5A2B97D842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59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A2800-D86E-4C22-B210-DBA6542B04D1}" type="datetime1">
              <a:rPr lang="zh-TW" altLang="en-US" smtClean="0"/>
              <a:t>17/4/25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78090-B278-4FDA-B895-226BB9C7253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9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8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jpeg"/><Relationship Id="rId12" Type="http://schemas.openxmlformats.org/officeDocument/2006/relationships/image" Target="../media/image9.jpeg"/><Relationship Id="rId13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microsoft.com/office/2007/relationships/hdphoto" Target="../media/hdphoto2.wdp"/><Relationship Id="rId10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4.wdp"/><Relationship Id="rId9" Type="http://schemas.openxmlformats.org/officeDocument/2006/relationships/image" Target="../media/image21.png"/><Relationship Id="rId10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莓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13" descr="14273417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51" y="5349875"/>
            <a:ext cx="2559915" cy="6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 flipH="1">
            <a:off x="4947918" y="5294634"/>
            <a:ext cx="335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MAKER</a:t>
            </a:r>
            <a:r>
              <a:rPr lang="en-US" altLang="zh-TW" dirty="0" smtClean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PRO</a:t>
            </a:r>
          </a:p>
          <a:p>
            <a:r>
              <a:rPr lang="en-US" altLang="zh-TW" dirty="0" err="1" smtClean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ProjectPlus</a:t>
            </a:r>
            <a:r>
              <a:rPr lang="zh-TW" altLang="en-US" dirty="0"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專案社群交流會</a:t>
            </a:r>
          </a:p>
        </p:txBody>
      </p:sp>
      <p:sp>
        <p:nvSpPr>
          <p:cNvPr id="6" name="乘號 5"/>
          <p:cNvSpPr/>
          <p:nvPr/>
        </p:nvSpPr>
        <p:spPr>
          <a:xfrm>
            <a:off x="4305300" y="5276216"/>
            <a:ext cx="642618" cy="683165"/>
          </a:xfrm>
          <a:prstGeom prst="mathMultiply">
            <a:avLst>
              <a:gd name="adj1" fmla="val 14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13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先測試看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9"/>
          <a:stretch/>
        </p:blipFill>
        <p:spPr>
          <a:xfrm rot="5400000">
            <a:off x="2489201" y="1441453"/>
            <a:ext cx="4165597" cy="514350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0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外殼加工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28800"/>
            <a:ext cx="2400000" cy="18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00" y="1828800"/>
            <a:ext cx="2400000" cy="180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50" y="1828800"/>
            <a:ext cx="2400000" cy="18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46324"/>
            <a:ext cx="2400000" cy="180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72000" y="4246324"/>
            <a:ext cx="2400000" cy="180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7" r="34871" b="52679"/>
          <a:stretch/>
        </p:blipFill>
        <p:spPr>
          <a:xfrm>
            <a:off x="6680053" y="4246324"/>
            <a:ext cx="1270593" cy="1800000"/>
          </a:xfrm>
          <a:prstGeom prst="rect">
            <a:avLst/>
          </a:prstGeom>
        </p:spPr>
      </p:pic>
      <p:sp>
        <p:nvSpPr>
          <p:cNvPr id="9" name="向下箭號 8"/>
          <p:cNvSpPr/>
          <p:nvPr/>
        </p:nvSpPr>
        <p:spPr>
          <a:xfrm rot="2925775">
            <a:off x="7315201" y="3984381"/>
            <a:ext cx="350729" cy="550520"/>
          </a:xfrm>
          <a:prstGeom prst="downArrow">
            <a:avLst>
              <a:gd name="adj1" fmla="val 50000"/>
              <a:gd name="adj2" fmla="val 8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下箭號 9"/>
          <p:cNvSpPr/>
          <p:nvPr/>
        </p:nvSpPr>
        <p:spPr>
          <a:xfrm rot="3980752">
            <a:off x="7637789" y="4284381"/>
            <a:ext cx="350729" cy="550520"/>
          </a:xfrm>
          <a:prstGeom prst="downArrow">
            <a:avLst>
              <a:gd name="adj1" fmla="val 50000"/>
              <a:gd name="adj2" fmla="val 8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 rot="15390402">
            <a:off x="6504689" y="5444045"/>
            <a:ext cx="350729" cy="550520"/>
          </a:xfrm>
          <a:prstGeom prst="downArrow">
            <a:avLst>
              <a:gd name="adj1" fmla="val 50000"/>
              <a:gd name="adj2" fmla="val 8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投影片編號版面配置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075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零件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885"/>
            <a:ext cx="9144000" cy="524811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885"/>
            <a:ext cx="9144000" cy="561358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9884"/>
            <a:ext cx="9144000" cy="52481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287"/>
            <a:ext cx="9144000" cy="5248115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65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</a:t>
            </a:r>
          </a:p>
        </p:txBody>
      </p:sp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7FKKWKFVY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702" y="3532604"/>
            <a:ext cx="2252183" cy="225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3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我是彭大海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以前專長醫療儀器研發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馥林文化擔任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maker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3"/>
          <a:stretch/>
        </p:blipFill>
        <p:spPr>
          <a:xfrm rot="5400000">
            <a:off x="6344316" y="2783181"/>
            <a:ext cx="1589343" cy="186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000" r="96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64" y="4826963"/>
            <a:ext cx="1350000" cy="135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2" r="28914"/>
          <a:stretch/>
        </p:blipFill>
        <p:spPr>
          <a:xfrm>
            <a:off x="3162299" y="4770441"/>
            <a:ext cx="685801" cy="14630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0" r="25449"/>
          <a:stretch/>
        </p:blipFill>
        <p:spPr>
          <a:xfrm>
            <a:off x="2463800" y="4770441"/>
            <a:ext cx="711200" cy="146304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64" r="28244"/>
          <a:stretch/>
        </p:blipFill>
        <p:spPr>
          <a:xfrm>
            <a:off x="3873499" y="4770084"/>
            <a:ext cx="635000" cy="14634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4627541"/>
            <a:ext cx="1463043" cy="1463043"/>
          </a:xfrm>
          <a:prstGeom prst="rect">
            <a:avLst/>
          </a:prstGeom>
        </p:spPr>
      </p:pic>
      <p:pic>
        <p:nvPicPr>
          <p:cNvPr id="1026" name="Picture 2" descr="http://www.makezine.com.tw/uploads/2/1/9/7/21975540/editor/make28-cover_4.jpg?149187870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7600"/>
            <a:ext cx="1989083" cy="25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.pcstore.com.tw/~prod/M27847964_big.jpg?pimg=static&amp;P=1484795379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r="11512"/>
          <a:stretch/>
        </p:blipFill>
        <p:spPr bwMode="auto">
          <a:xfrm>
            <a:off x="3964939" y="4215908"/>
            <a:ext cx="196596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pcstore.com.tw/~prod/M29450591_big.jpg?pimg=static&amp;P=1487733611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8" r="11852"/>
          <a:stretch/>
        </p:blipFill>
        <p:spPr bwMode="auto">
          <a:xfrm>
            <a:off x="1985272" y="4238767"/>
            <a:ext cx="1954531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528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今天來分享樹莓拍立得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38" y="962476"/>
            <a:ext cx="4800000" cy="360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6" y="5058000"/>
            <a:ext cx="3673469" cy="18000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31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啟發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727"/>
            <a:ext cx="9144000" cy="56062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727"/>
            <a:ext cx="9144000" cy="5248115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18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56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99" y="1140750"/>
            <a:ext cx="5295815" cy="4860000"/>
          </a:xfrm>
          <a:prstGeom prst="rect">
            <a:avLst/>
          </a:prstGeom>
          <a:ln>
            <a:noFill/>
          </a:ln>
        </p:spPr>
      </p:pic>
      <p:sp>
        <p:nvSpPr>
          <p:cNvPr id="64" name="手繪多邊形 63"/>
          <p:cNvSpPr/>
          <p:nvPr/>
        </p:nvSpPr>
        <p:spPr>
          <a:xfrm>
            <a:off x="3835695" y="1941772"/>
            <a:ext cx="1475268" cy="2727251"/>
          </a:xfrm>
          <a:custGeom>
            <a:avLst/>
            <a:gdLst>
              <a:gd name="connsiteX0" fmla="*/ 0 w 1967024"/>
              <a:gd name="connsiteY0" fmla="*/ 3636335 h 3636335"/>
              <a:gd name="connsiteX1" fmla="*/ 0 w 1967024"/>
              <a:gd name="connsiteY1" fmla="*/ 0 h 3636335"/>
              <a:gd name="connsiteX2" fmla="*/ 1967024 w 1967024"/>
              <a:gd name="connsiteY2" fmla="*/ 21265 h 3636335"/>
              <a:gd name="connsiteX3" fmla="*/ 1967024 w 1967024"/>
              <a:gd name="connsiteY3" fmla="*/ 839972 h 363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024" h="3636335">
                <a:moveTo>
                  <a:pt x="0" y="3636335"/>
                </a:moveTo>
                <a:lnTo>
                  <a:pt x="0" y="0"/>
                </a:lnTo>
                <a:lnTo>
                  <a:pt x="1967024" y="21265"/>
                </a:lnTo>
                <a:lnTo>
                  <a:pt x="1967024" y="839972"/>
                </a:lnTo>
              </a:path>
            </a:pathLst>
          </a:cu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3" name="手繪多邊形 62"/>
          <p:cNvSpPr/>
          <p:nvPr/>
        </p:nvSpPr>
        <p:spPr>
          <a:xfrm>
            <a:off x="3899491" y="2021515"/>
            <a:ext cx="1347677" cy="2647508"/>
          </a:xfrm>
          <a:custGeom>
            <a:avLst/>
            <a:gdLst>
              <a:gd name="connsiteX0" fmla="*/ 0 w 1796902"/>
              <a:gd name="connsiteY0" fmla="*/ 3530010 h 3530010"/>
              <a:gd name="connsiteX1" fmla="*/ 10632 w 1796902"/>
              <a:gd name="connsiteY1" fmla="*/ 0 h 3530010"/>
              <a:gd name="connsiteX2" fmla="*/ 1796902 w 1796902"/>
              <a:gd name="connsiteY2" fmla="*/ 31898 h 3530010"/>
              <a:gd name="connsiteX3" fmla="*/ 1796902 w 1796902"/>
              <a:gd name="connsiteY3" fmla="*/ 733647 h 3530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6902" h="3530010">
                <a:moveTo>
                  <a:pt x="0" y="3530010"/>
                </a:moveTo>
                <a:lnTo>
                  <a:pt x="10632" y="0"/>
                </a:lnTo>
                <a:lnTo>
                  <a:pt x="1796902" y="31898"/>
                </a:lnTo>
                <a:lnTo>
                  <a:pt x="1796902" y="733647"/>
                </a:ln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605" b="99225" l="385" r="38077">
                        <a14:foregroundMark x1="10385" y1="81395" x2="10385" y2="96124"/>
                        <a14:foregroundMark x1="22308" y1="80620" x2="22308" y2="95349"/>
                        <a14:foregroundMark x1="19231" y1="89922" x2="22692" y2="93023"/>
                        <a14:backgroundMark x1="15769" y1="94574" x2="21538" y2="95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" t="17985" r="61770" b="2337"/>
          <a:stretch/>
        </p:blipFill>
        <p:spPr>
          <a:xfrm>
            <a:off x="1019596" y="3066376"/>
            <a:ext cx="610881" cy="64539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8" y="1776958"/>
            <a:ext cx="1890000" cy="142036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88893">
            <a:off x="548012" y="3971256"/>
            <a:ext cx="2160000" cy="16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手繪多邊形 31"/>
          <p:cNvSpPr/>
          <p:nvPr/>
        </p:nvSpPr>
        <p:spPr>
          <a:xfrm>
            <a:off x="1171543" y="3668351"/>
            <a:ext cx="430921" cy="273308"/>
          </a:xfrm>
          <a:custGeom>
            <a:avLst/>
            <a:gdLst>
              <a:gd name="connsiteX0" fmla="*/ 574561 w 574561"/>
              <a:gd name="connsiteY0" fmla="*/ 353085 h 364410"/>
              <a:gd name="connsiteX1" fmla="*/ 203369 w 574561"/>
              <a:gd name="connsiteY1" fmla="*/ 353085 h 364410"/>
              <a:gd name="connsiteX2" fmla="*/ 13246 w 574561"/>
              <a:gd name="connsiteY2" fmla="*/ 235390 h 364410"/>
              <a:gd name="connsiteX3" fmla="*/ 31353 w 574561"/>
              <a:gd name="connsiteY3" fmla="*/ 0 h 36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561" h="364410">
                <a:moveTo>
                  <a:pt x="574561" y="353085"/>
                </a:moveTo>
                <a:cubicBezTo>
                  <a:pt x="435741" y="362893"/>
                  <a:pt x="296921" y="372701"/>
                  <a:pt x="203369" y="353085"/>
                </a:cubicBezTo>
                <a:cubicBezTo>
                  <a:pt x="109817" y="333469"/>
                  <a:pt x="41915" y="294237"/>
                  <a:pt x="13246" y="235390"/>
                </a:cubicBezTo>
                <a:cubicBezTo>
                  <a:pt x="-15423" y="176542"/>
                  <a:pt x="7965" y="88271"/>
                  <a:pt x="31353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33" name="手繪多邊形 32"/>
          <p:cNvSpPr/>
          <p:nvPr/>
        </p:nvSpPr>
        <p:spPr>
          <a:xfrm>
            <a:off x="1358020" y="2989342"/>
            <a:ext cx="679849" cy="763094"/>
          </a:xfrm>
          <a:custGeom>
            <a:avLst/>
            <a:gdLst>
              <a:gd name="connsiteX0" fmla="*/ 796705 w 906465"/>
              <a:gd name="connsiteY0" fmla="*/ 0 h 1017459"/>
              <a:gd name="connsiteX1" fmla="*/ 905347 w 906465"/>
              <a:gd name="connsiteY1" fmla="*/ 217283 h 1017459"/>
              <a:gd name="connsiteX2" fmla="*/ 841972 w 906465"/>
              <a:gd name="connsiteY2" fmla="*/ 579422 h 1017459"/>
              <a:gd name="connsiteX3" fmla="*/ 669957 w 906465"/>
              <a:gd name="connsiteY3" fmla="*/ 832919 h 1017459"/>
              <a:gd name="connsiteX4" fmla="*/ 416459 w 906465"/>
              <a:gd name="connsiteY4" fmla="*/ 995881 h 1017459"/>
              <a:gd name="connsiteX5" fmla="*/ 144856 w 906465"/>
              <a:gd name="connsiteY5" fmla="*/ 1004935 h 1017459"/>
              <a:gd name="connsiteX6" fmla="*/ 0 w 906465"/>
              <a:gd name="connsiteY6" fmla="*/ 896293 h 101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6465" h="1017459">
                <a:moveTo>
                  <a:pt x="796705" y="0"/>
                </a:moveTo>
                <a:cubicBezTo>
                  <a:pt x="847254" y="60356"/>
                  <a:pt x="897803" y="120713"/>
                  <a:pt x="905347" y="217283"/>
                </a:cubicBezTo>
                <a:cubicBezTo>
                  <a:pt x="912892" y="313853"/>
                  <a:pt x="881204" y="476816"/>
                  <a:pt x="841972" y="579422"/>
                </a:cubicBezTo>
                <a:cubicBezTo>
                  <a:pt x="802740" y="682028"/>
                  <a:pt x="740876" y="763509"/>
                  <a:pt x="669957" y="832919"/>
                </a:cubicBezTo>
                <a:cubicBezTo>
                  <a:pt x="599038" y="902329"/>
                  <a:pt x="503976" y="967212"/>
                  <a:pt x="416459" y="995881"/>
                </a:cubicBezTo>
                <a:cubicBezTo>
                  <a:pt x="328942" y="1024550"/>
                  <a:pt x="214266" y="1021533"/>
                  <a:pt x="144856" y="1004935"/>
                </a:cubicBezTo>
                <a:cubicBezTo>
                  <a:pt x="75446" y="988337"/>
                  <a:pt x="37723" y="942315"/>
                  <a:pt x="0" y="896293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34" name="手繪多邊形 33"/>
          <p:cNvSpPr/>
          <p:nvPr/>
        </p:nvSpPr>
        <p:spPr>
          <a:xfrm>
            <a:off x="1662067" y="2941811"/>
            <a:ext cx="500825" cy="1004935"/>
          </a:xfrm>
          <a:custGeom>
            <a:avLst/>
            <a:gdLst>
              <a:gd name="connsiteX0" fmla="*/ 2011 w 667767"/>
              <a:gd name="connsiteY0" fmla="*/ 1339913 h 1339913"/>
              <a:gd name="connsiteX1" fmla="*/ 20118 w 667767"/>
              <a:gd name="connsiteY1" fmla="*/ 1249378 h 1339913"/>
              <a:gd name="connsiteX2" fmla="*/ 146866 w 667767"/>
              <a:gd name="connsiteY2" fmla="*/ 1149790 h 1339913"/>
              <a:gd name="connsiteX3" fmla="*/ 445631 w 667767"/>
              <a:gd name="connsiteY3" fmla="*/ 1013988 h 1339913"/>
              <a:gd name="connsiteX4" fmla="*/ 563326 w 667767"/>
              <a:gd name="connsiteY4" fmla="*/ 905346 h 1339913"/>
              <a:gd name="connsiteX5" fmla="*/ 653861 w 667767"/>
              <a:gd name="connsiteY5" fmla="*/ 651849 h 1339913"/>
              <a:gd name="connsiteX6" fmla="*/ 662914 w 667767"/>
              <a:gd name="connsiteY6" fmla="*/ 362138 h 1339913"/>
              <a:gd name="connsiteX7" fmla="*/ 608593 w 667767"/>
              <a:gd name="connsiteY7" fmla="*/ 81481 h 1339913"/>
              <a:gd name="connsiteX8" fmla="*/ 527112 w 667767"/>
              <a:gd name="connsiteY8" fmla="*/ 0 h 133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7767" h="1339913">
                <a:moveTo>
                  <a:pt x="2011" y="1339913"/>
                </a:moveTo>
                <a:cubicBezTo>
                  <a:pt x="-1007" y="1310489"/>
                  <a:pt x="-4024" y="1281065"/>
                  <a:pt x="20118" y="1249378"/>
                </a:cubicBezTo>
                <a:cubicBezTo>
                  <a:pt x="44260" y="1217691"/>
                  <a:pt x="75947" y="1189022"/>
                  <a:pt x="146866" y="1149790"/>
                </a:cubicBezTo>
                <a:cubicBezTo>
                  <a:pt x="217785" y="1110558"/>
                  <a:pt x="376221" y="1054729"/>
                  <a:pt x="445631" y="1013988"/>
                </a:cubicBezTo>
                <a:cubicBezTo>
                  <a:pt x="515041" y="973247"/>
                  <a:pt x="528621" y="965702"/>
                  <a:pt x="563326" y="905346"/>
                </a:cubicBezTo>
                <a:cubicBezTo>
                  <a:pt x="598031" y="844990"/>
                  <a:pt x="637263" y="742384"/>
                  <a:pt x="653861" y="651849"/>
                </a:cubicBezTo>
                <a:cubicBezTo>
                  <a:pt x="670459" y="561314"/>
                  <a:pt x="670459" y="457199"/>
                  <a:pt x="662914" y="362138"/>
                </a:cubicBezTo>
                <a:cubicBezTo>
                  <a:pt x="655369" y="267077"/>
                  <a:pt x="631227" y="141837"/>
                  <a:pt x="608593" y="81481"/>
                </a:cubicBezTo>
                <a:cubicBezTo>
                  <a:pt x="585959" y="21125"/>
                  <a:pt x="556535" y="10562"/>
                  <a:pt x="527112" y="0"/>
                </a:cubicBezTo>
              </a:path>
            </a:pathLst>
          </a:custGeom>
          <a:noFill/>
          <a:ln w="381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49" name="手繪多邊形 48"/>
          <p:cNvSpPr/>
          <p:nvPr/>
        </p:nvSpPr>
        <p:spPr>
          <a:xfrm>
            <a:off x="2228851" y="2834640"/>
            <a:ext cx="2179064" cy="1817370"/>
          </a:xfrm>
          <a:custGeom>
            <a:avLst/>
            <a:gdLst>
              <a:gd name="connsiteX0" fmla="*/ 2903220 w 2905419"/>
              <a:gd name="connsiteY0" fmla="*/ 2423160 h 2423160"/>
              <a:gd name="connsiteX1" fmla="*/ 2903220 w 2905419"/>
              <a:gd name="connsiteY1" fmla="*/ 1554480 h 2423160"/>
              <a:gd name="connsiteX2" fmla="*/ 0 w 2905419"/>
              <a:gd name="connsiteY2" fmla="*/ 0 h 2423160"/>
              <a:gd name="connsiteX3" fmla="*/ 0 w 2905419"/>
              <a:gd name="connsiteY3" fmla="*/ 0 h 242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5419" h="2423160">
                <a:moveTo>
                  <a:pt x="2903220" y="2423160"/>
                </a:moveTo>
                <a:cubicBezTo>
                  <a:pt x="2905125" y="2071370"/>
                  <a:pt x="2907030" y="1719580"/>
                  <a:pt x="2903220" y="1554480"/>
                </a:cubicBez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0" name="手繪多邊形 49"/>
          <p:cNvSpPr/>
          <p:nvPr/>
        </p:nvSpPr>
        <p:spPr>
          <a:xfrm>
            <a:off x="4407914" y="2120265"/>
            <a:ext cx="775591" cy="445770"/>
          </a:xfrm>
          <a:custGeom>
            <a:avLst/>
            <a:gdLst>
              <a:gd name="connsiteX0" fmla="*/ 1249680 w 1249680"/>
              <a:gd name="connsiteY0" fmla="*/ 594360 h 594360"/>
              <a:gd name="connsiteX1" fmla="*/ 1249680 w 1249680"/>
              <a:gd name="connsiteY1" fmla="*/ 15240 h 594360"/>
              <a:gd name="connsiteX2" fmla="*/ 0 w 1249680"/>
              <a:gd name="connsiteY2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680" h="594360">
                <a:moveTo>
                  <a:pt x="1249680" y="594360"/>
                </a:moveTo>
                <a:lnTo>
                  <a:pt x="1249680" y="1524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2" name="手繪多邊形 51"/>
          <p:cNvSpPr/>
          <p:nvPr/>
        </p:nvSpPr>
        <p:spPr>
          <a:xfrm>
            <a:off x="4406265" y="2120265"/>
            <a:ext cx="11430" cy="1874520"/>
          </a:xfrm>
          <a:custGeom>
            <a:avLst/>
            <a:gdLst>
              <a:gd name="connsiteX0" fmla="*/ 0 w 15240"/>
              <a:gd name="connsiteY0" fmla="*/ 2499360 h 2499360"/>
              <a:gd name="connsiteX1" fmla="*/ 15240 w 15240"/>
              <a:gd name="connsiteY1" fmla="*/ 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" h="2499360">
                <a:moveTo>
                  <a:pt x="0" y="2499360"/>
                </a:moveTo>
                <a:lnTo>
                  <a:pt x="1524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6" name="手繪多邊形 55"/>
          <p:cNvSpPr/>
          <p:nvPr/>
        </p:nvSpPr>
        <p:spPr>
          <a:xfrm>
            <a:off x="4474845" y="2217420"/>
            <a:ext cx="657225" cy="2451735"/>
          </a:xfrm>
          <a:custGeom>
            <a:avLst/>
            <a:gdLst>
              <a:gd name="connsiteX0" fmla="*/ 0 w 876300"/>
              <a:gd name="connsiteY0" fmla="*/ 3268980 h 3268980"/>
              <a:gd name="connsiteX1" fmla="*/ 22860 w 876300"/>
              <a:gd name="connsiteY1" fmla="*/ 0 h 3268980"/>
              <a:gd name="connsiteX2" fmla="*/ 876300 w 876300"/>
              <a:gd name="connsiteY2" fmla="*/ 15240 h 3268980"/>
              <a:gd name="connsiteX3" fmla="*/ 876300 w 876300"/>
              <a:gd name="connsiteY3" fmla="*/ 464820 h 3268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6300" h="3268980">
                <a:moveTo>
                  <a:pt x="0" y="3268980"/>
                </a:moveTo>
                <a:lnTo>
                  <a:pt x="22860" y="0"/>
                </a:lnTo>
                <a:lnTo>
                  <a:pt x="876300" y="15240"/>
                </a:lnTo>
                <a:lnTo>
                  <a:pt x="876300" y="46482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57" name="手繪多邊形 56"/>
          <p:cNvSpPr/>
          <p:nvPr/>
        </p:nvSpPr>
        <p:spPr>
          <a:xfrm>
            <a:off x="2333768" y="2791820"/>
            <a:ext cx="2159758" cy="1177119"/>
          </a:xfrm>
          <a:custGeom>
            <a:avLst/>
            <a:gdLst>
              <a:gd name="connsiteX0" fmla="*/ 0 w 2879677"/>
              <a:gd name="connsiteY0" fmla="*/ 0 h 1569492"/>
              <a:gd name="connsiteX1" fmla="*/ 2879677 w 2879677"/>
              <a:gd name="connsiteY1" fmla="*/ 1569492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9677" h="1569492">
                <a:moveTo>
                  <a:pt x="0" y="0"/>
                </a:moveTo>
                <a:lnTo>
                  <a:pt x="2879677" y="1569492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75168" y="1199838"/>
            <a:ext cx="810000" cy="753407"/>
          </a:xfrm>
          <a:prstGeom prst="rect">
            <a:avLst/>
          </a:prstGeom>
        </p:spPr>
      </p:pic>
      <p:sp>
        <p:nvSpPr>
          <p:cNvPr id="59" name="手繪多邊形 58"/>
          <p:cNvSpPr/>
          <p:nvPr/>
        </p:nvSpPr>
        <p:spPr>
          <a:xfrm>
            <a:off x="5357638" y="1744592"/>
            <a:ext cx="2799" cy="831357"/>
          </a:xfrm>
          <a:custGeom>
            <a:avLst/>
            <a:gdLst>
              <a:gd name="connsiteX0" fmla="*/ 0 w 3732"/>
              <a:gd name="connsiteY0" fmla="*/ 1108476 h 1108476"/>
              <a:gd name="connsiteX1" fmla="*/ 3732 w 3732"/>
              <a:gd name="connsiteY1" fmla="*/ 0 h 110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32" h="1108476">
                <a:moveTo>
                  <a:pt x="0" y="1108476"/>
                </a:moveTo>
                <a:lnTo>
                  <a:pt x="3732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0" name="手繪多邊形 59"/>
          <p:cNvSpPr/>
          <p:nvPr/>
        </p:nvSpPr>
        <p:spPr>
          <a:xfrm>
            <a:off x="4489891" y="1240022"/>
            <a:ext cx="876144" cy="980430"/>
          </a:xfrm>
          <a:custGeom>
            <a:avLst/>
            <a:gdLst>
              <a:gd name="connsiteX0" fmla="*/ 0 w 1168192"/>
              <a:gd name="connsiteY0" fmla="*/ 1505532 h 1505532"/>
              <a:gd name="connsiteX1" fmla="*/ 11197 w 1168192"/>
              <a:gd name="connsiteY1" fmla="*/ 16367 h 1505532"/>
              <a:gd name="connsiteX2" fmla="*/ 1168192 w 1168192"/>
              <a:gd name="connsiteY2" fmla="*/ 31296 h 1505532"/>
              <a:gd name="connsiteX3" fmla="*/ 1168192 w 1168192"/>
              <a:gd name="connsiteY3" fmla="*/ 397056 h 150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192" h="1505532">
                <a:moveTo>
                  <a:pt x="0" y="1505532"/>
                </a:moveTo>
                <a:cubicBezTo>
                  <a:pt x="3732" y="1009144"/>
                  <a:pt x="7465" y="512755"/>
                  <a:pt x="11197" y="16367"/>
                </a:cubicBezTo>
                <a:cubicBezTo>
                  <a:pt x="396862" y="21343"/>
                  <a:pt x="975360" y="-32152"/>
                  <a:pt x="1168192" y="31296"/>
                </a:cubicBezTo>
                <a:lnTo>
                  <a:pt x="1168192" y="39705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1" name="手繪多邊形 60"/>
          <p:cNvSpPr/>
          <p:nvPr/>
        </p:nvSpPr>
        <p:spPr>
          <a:xfrm>
            <a:off x="4229567" y="1853760"/>
            <a:ext cx="1130870" cy="13996"/>
          </a:xfrm>
          <a:custGeom>
            <a:avLst/>
            <a:gdLst>
              <a:gd name="connsiteX0" fmla="*/ 0 w 1507827"/>
              <a:gd name="connsiteY0" fmla="*/ 0 h 18661"/>
              <a:gd name="connsiteX1" fmla="*/ 1507827 w 1507827"/>
              <a:gd name="connsiteY1" fmla="*/ 18661 h 1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7827" h="18661">
                <a:moveTo>
                  <a:pt x="0" y="0"/>
                </a:moveTo>
                <a:lnTo>
                  <a:pt x="1507827" y="18661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2" name="手繪多邊形 61"/>
          <p:cNvSpPr/>
          <p:nvPr/>
        </p:nvSpPr>
        <p:spPr>
          <a:xfrm>
            <a:off x="4117599" y="1850960"/>
            <a:ext cx="291116" cy="257525"/>
          </a:xfrm>
          <a:custGeom>
            <a:avLst/>
            <a:gdLst>
              <a:gd name="connsiteX0" fmla="*/ 388154 w 388154"/>
              <a:gd name="connsiteY0" fmla="*/ 343366 h 343366"/>
              <a:gd name="connsiteX1" fmla="*/ 0 w 388154"/>
              <a:gd name="connsiteY1" fmla="*/ 343366 h 343366"/>
              <a:gd name="connsiteX2" fmla="*/ 0 w 388154"/>
              <a:gd name="connsiteY2" fmla="*/ 0 h 34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154" h="343366">
                <a:moveTo>
                  <a:pt x="388154" y="343366"/>
                </a:moveTo>
                <a:lnTo>
                  <a:pt x="0" y="343366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27080">
            <a:off x="2516010" y="1346382"/>
            <a:ext cx="1216116" cy="1350000"/>
          </a:xfrm>
          <a:prstGeom prst="rect">
            <a:avLst/>
          </a:prstGeom>
        </p:spPr>
      </p:pic>
      <p:sp>
        <p:nvSpPr>
          <p:cNvPr id="66" name="手繪多邊形 65"/>
          <p:cNvSpPr/>
          <p:nvPr/>
        </p:nvSpPr>
        <p:spPr>
          <a:xfrm>
            <a:off x="3452924" y="2260748"/>
            <a:ext cx="1036674" cy="837314"/>
          </a:xfrm>
          <a:custGeom>
            <a:avLst/>
            <a:gdLst>
              <a:gd name="connsiteX0" fmla="*/ 0 w 1382232"/>
              <a:gd name="connsiteY0" fmla="*/ 0 h 1116419"/>
              <a:gd name="connsiteX1" fmla="*/ 1382232 w 1382232"/>
              <a:gd name="connsiteY1" fmla="*/ 1116419 h 111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2232" h="1116419">
                <a:moveTo>
                  <a:pt x="0" y="0"/>
                </a:moveTo>
                <a:lnTo>
                  <a:pt x="1382232" y="1116419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67" name="手繪多邊形 66"/>
          <p:cNvSpPr/>
          <p:nvPr/>
        </p:nvSpPr>
        <p:spPr>
          <a:xfrm>
            <a:off x="3333307" y="2364415"/>
            <a:ext cx="1076547" cy="853263"/>
          </a:xfrm>
          <a:custGeom>
            <a:avLst/>
            <a:gdLst>
              <a:gd name="connsiteX0" fmla="*/ 0 w 1435396"/>
              <a:gd name="connsiteY0" fmla="*/ 0 h 1137684"/>
              <a:gd name="connsiteX1" fmla="*/ 1435396 w 1435396"/>
              <a:gd name="connsiteY1" fmla="*/ 1137684 h 113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5396" h="1137684">
                <a:moveTo>
                  <a:pt x="0" y="0"/>
                </a:moveTo>
                <a:lnTo>
                  <a:pt x="1435396" y="1137684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71" name="手繪多邊形 70"/>
          <p:cNvSpPr/>
          <p:nvPr/>
        </p:nvSpPr>
        <p:spPr>
          <a:xfrm>
            <a:off x="6331688" y="3337294"/>
            <a:ext cx="1084521" cy="2200940"/>
          </a:xfrm>
          <a:custGeom>
            <a:avLst/>
            <a:gdLst>
              <a:gd name="connsiteX0" fmla="*/ 85061 w 1446028"/>
              <a:gd name="connsiteY0" fmla="*/ 659218 h 2934586"/>
              <a:gd name="connsiteX1" fmla="*/ 42530 w 1446028"/>
              <a:gd name="connsiteY1" fmla="*/ 1456660 h 2934586"/>
              <a:gd name="connsiteX2" fmla="*/ 74428 w 1446028"/>
              <a:gd name="connsiteY2" fmla="*/ 2115879 h 2934586"/>
              <a:gd name="connsiteX3" fmla="*/ 212651 w 1446028"/>
              <a:gd name="connsiteY3" fmla="*/ 2456121 h 2934586"/>
              <a:gd name="connsiteX4" fmla="*/ 733647 w 1446028"/>
              <a:gd name="connsiteY4" fmla="*/ 2626241 h 2934586"/>
              <a:gd name="connsiteX5" fmla="*/ 1446028 w 1446028"/>
              <a:gd name="connsiteY5" fmla="*/ 2636874 h 2934586"/>
              <a:gd name="connsiteX6" fmla="*/ 1435396 w 1446028"/>
              <a:gd name="connsiteY6" fmla="*/ 2934586 h 2934586"/>
              <a:gd name="connsiteX7" fmla="*/ 797442 w 1446028"/>
              <a:gd name="connsiteY7" fmla="*/ 2934586 h 2934586"/>
              <a:gd name="connsiteX8" fmla="*/ 212651 w 1446028"/>
              <a:gd name="connsiteY8" fmla="*/ 2583711 h 2934586"/>
              <a:gd name="connsiteX9" fmla="*/ 53163 w 1446028"/>
              <a:gd name="connsiteY9" fmla="*/ 2190307 h 2934586"/>
              <a:gd name="connsiteX10" fmla="*/ 10633 w 1446028"/>
              <a:gd name="connsiteY10" fmla="*/ 1765004 h 2934586"/>
              <a:gd name="connsiteX11" fmla="*/ 0 w 1446028"/>
              <a:gd name="connsiteY11" fmla="*/ 1307804 h 2934586"/>
              <a:gd name="connsiteX12" fmla="*/ 31898 w 1446028"/>
              <a:gd name="connsiteY12" fmla="*/ 723014 h 2934586"/>
              <a:gd name="connsiteX13" fmla="*/ 31898 w 1446028"/>
              <a:gd name="connsiteY13" fmla="*/ 0 h 2934586"/>
              <a:gd name="connsiteX14" fmla="*/ 53163 w 1446028"/>
              <a:gd name="connsiteY14" fmla="*/ 0 h 2934586"/>
              <a:gd name="connsiteX15" fmla="*/ 95693 w 1446028"/>
              <a:gd name="connsiteY15" fmla="*/ 552893 h 2934586"/>
              <a:gd name="connsiteX16" fmla="*/ 95693 w 1446028"/>
              <a:gd name="connsiteY16" fmla="*/ 552893 h 293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46028" h="2934586">
                <a:moveTo>
                  <a:pt x="85061" y="659218"/>
                </a:moveTo>
                <a:lnTo>
                  <a:pt x="42530" y="1456660"/>
                </a:lnTo>
                <a:lnTo>
                  <a:pt x="74428" y="2115879"/>
                </a:lnTo>
                <a:lnTo>
                  <a:pt x="212651" y="2456121"/>
                </a:lnTo>
                <a:lnTo>
                  <a:pt x="733647" y="2626241"/>
                </a:lnTo>
                <a:lnTo>
                  <a:pt x="1446028" y="2636874"/>
                </a:lnTo>
                <a:lnTo>
                  <a:pt x="1435396" y="2934586"/>
                </a:lnTo>
                <a:lnTo>
                  <a:pt x="797442" y="2934586"/>
                </a:lnTo>
                <a:lnTo>
                  <a:pt x="212651" y="2583711"/>
                </a:lnTo>
                <a:lnTo>
                  <a:pt x="53163" y="2190307"/>
                </a:lnTo>
                <a:lnTo>
                  <a:pt x="10633" y="1765004"/>
                </a:lnTo>
                <a:lnTo>
                  <a:pt x="0" y="1307804"/>
                </a:lnTo>
                <a:lnTo>
                  <a:pt x="31898" y="723014"/>
                </a:lnTo>
                <a:lnTo>
                  <a:pt x="31898" y="0"/>
                </a:lnTo>
                <a:lnTo>
                  <a:pt x="53163" y="0"/>
                </a:lnTo>
                <a:lnTo>
                  <a:pt x="95693" y="552893"/>
                </a:lnTo>
                <a:lnTo>
                  <a:pt x="95693" y="552893"/>
                </a:lnTo>
              </a:path>
            </a:pathLst>
          </a:cu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72" name="手繪多邊形 71"/>
          <p:cNvSpPr/>
          <p:nvPr/>
        </p:nvSpPr>
        <p:spPr>
          <a:xfrm>
            <a:off x="3766624" y="2102241"/>
            <a:ext cx="348176" cy="2542736"/>
          </a:xfrm>
          <a:custGeom>
            <a:avLst/>
            <a:gdLst>
              <a:gd name="connsiteX0" fmla="*/ 0 w 464234"/>
              <a:gd name="connsiteY0" fmla="*/ 3390314 h 3390314"/>
              <a:gd name="connsiteX1" fmla="*/ 28136 w 464234"/>
              <a:gd name="connsiteY1" fmla="*/ 0 h 3390314"/>
              <a:gd name="connsiteX2" fmla="*/ 464234 w 464234"/>
              <a:gd name="connsiteY2" fmla="*/ 14067 h 339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234" h="3390314">
                <a:moveTo>
                  <a:pt x="0" y="3390314"/>
                </a:moveTo>
                <a:lnTo>
                  <a:pt x="28136" y="0"/>
                </a:lnTo>
                <a:lnTo>
                  <a:pt x="464234" y="1406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73" name="標題 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461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96" y="2478323"/>
            <a:ext cx="7142857" cy="3371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1731915" y="2209245"/>
            <a:ext cx="501741" cy="1234507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2" name="矩形 11"/>
          <p:cNvSpPr/>
          <p:nvPr/>
        </p:nvSpPr>
        <p:spPr>
          <a:xfrm>
            <a:off x="2246002" y="2209245"/>
            <a:ext cx="501741" cy="1234507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2767794" y="2209245"/>
            <a:ext cx="501741" cy="1234507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4" name="矩形 13"/>
          <p:cNvSpPr/>
          <p:nvPr/>
        </p:nvSpPr>
        <p:spPr>
          <a:xfrm>
            <a:off x="3281880" y="2209245"/>
            <a:ext cx="501741" cy="1234507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15" name="矩形 14"/>
          <p:cNvSpPr/>
          <p:nvPr/>
        </p:nvSpPr>
        <p:spPr>
          <a:xfrm>
            <a:off x="3799033" y="2209245"/>
            <a:ext cx="501741" cy="1234507"/>
          </a:xfrm>
          <a:prstGeom prst="rect">
            <a:avLst/>
          </a:prstGeom>
          <a:solidFill>
            <a:srgbClr val="FF0000">
              <a:alpha val="3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35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樹莓派接腳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62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主程式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shut.py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" y="404054"/>
            <a:ext cx="8875329" cy="6357407"/>
          </a:xfrm>
        </p:spPr>
      </p:pic>
      <p:sp>
        <p:nvSpPr>
          <p:cNvPr id="7" name="矩形 6"/>
          <p:cNvSpPr/>
          <p:nvPr/>
        </p:nvSpPr>
        <p:spPr>
          <a:xfrm>
            <a:off x="628643" y="371940"/>
            <a:ext cx="8396817" cy="1192741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8649" y="1557868"/>
            <a:ext cx="8396817" cy="592666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8647" y="2726268"/>
            <a:ext cx="8396817" cy="592666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28647" y="2150534"/>
            <a:ext cx="8396817" cy="575734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28646" y="3335868"/>
            <a:ext cx="8396817" cy="633940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8646" y="3976689"/>
            <a:ext cx="8396817" cy="222778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28646" y="4215343"/>
            <a:ext cx="8396817" cy="288925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28646" y="4504268"/>
            <a:ext cx="8396817" cy="288925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28646" y="5071172"/>
            <a:ext cx="8396817" cy="288925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28645" y="5371172"/>
            <a:ext cx="8396817" cy="288925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28645" y="5649559"/>
            <a:ext cx="8396817" cy="288925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628645" y="5938076"/>
            <a:ext cx="8396817" cy="288925"/>
          </a:xfrm>
          <a:prstGeom prst="rect">
            <a:avLst/>
          </a:prstGeom>
          <a:solidFill>
            <a:schemeClr val="accent4">
              <a:lumMod val="75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628644" y="6238076"/>
            <a:ext cx="8396817" cy="523385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2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樹莓派系統設定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shut.py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/home/pi/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Python-Thermal-Printer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解開放在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/home/pi/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etc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rc.local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34" y="2534472"/>
            <a:ext cx="6096000" cy="4552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08" y="2823755"/>
            <a:ext cx="6096000" cy="4819650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78090-B278-4FDA-B895-226BB9C7253A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76245" y="6047576"/>
            <a:ext cx="1098556" cy="523385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05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</TotalTime>
  <Words>69</Words>
  <Application>Microsoft Macintosh PowerPoint</Application>
  <PresentationFormat>如螢幕大小 (4:3)</PresentationFormat>
  <Paragraphs>34</Paragraphs>
  <Slides>13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Office 佈景主題</vt:lpstr>
      <vt:lpstr>樹莓拍立得</vt:lpstr>
      <vt:lpstr>自介</vt:lpstr>
      <vt:lpstr>PowerPoint 簡報</vt:lpstr>
      <vt:lpstr>啟發</vt:lpstr>
      <vt:lpstr>材料</vt:lpstr>
      <vt:lpstr>接線圖</vt:lpstr>
      <vt:lpstr>樹莓派接腳</vt:lpstr>
      <vt:lpstr>主程式shut.py</vt:lpstr>
      <vt:lpstr>樹莓派系統設定</vt:lpstr>
      <vt:lpstr>先測試看看</vt:lpstr>
      <vt:lpstr>外殼加工</vt:lpstr>
      <vt:lpstr>零件</vt:lpstr>
      <vt:lpstr>多謝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dahai</dc:creator>
  <cp:lastModifiedBy>test dahai</cp:lastModifiedBy>
  <cp:revision>34</cp:revision>
  <dcterms:created xsi:type="dcterms:W3CDTF">2017-04-23T03:45:55Z</dcterms:created>
  <dcterms:modified xsi:type="dcterms:W3CDTF">2017-04-25T03:36:07Z</dcterms:modified>
</cp:coreProperties>
</file>